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tamawal_logo_1.jpg"/>
          <p:cNvPicPr>
            <a:picLocks noChangeAspect="1"/>
          </p:cNvPicPr>
          <p:nvPr/>
        </p:nvPicPr>
        <p:blipFill>
          <a:blip r:embed="rId5"/>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3852193361"/>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kern="1200">
                        <a:solidFill>
                          <a:schemeClr val="bg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a:solidFill>
                  <a:prstClr val="black"/>
                </a:solidFill>
                <a:highlight>
                  <a:srgbClr val="FFFF00"/>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56661860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TotalTime>
  <Words>2647</Words>
  <Application>Microsoft Office PowerPoint</Application>
  <PresentationFormat>Widescreen</PresentationFormat>
  <Paragraphs>430</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17</cp:revision>
  <dcterms:created xsi:type="dcterms:W3CDTF">2022-09-12T10:39:45Z</dcterms:created>
  <dcterms:modified xsi:type="dcterms:W3CDTF">2025-02-12T07:52:01Z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